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6" r:id="rId10"/>
    <p:sldId id="267" r:id="rId11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9EC"/>
    <a:srgbClr val="F6CFD6"/>
    <a:srgbClr val="9F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>
        <p:scale>
          <a:sx n="150" d="100"/>
          <a:sy n="150" d="100"/>
        </p:scale>
        <p:origin x="624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9"/>
          <p:cNvPicPr>
            <a:picLocks noChangeAspect="1"/>
          </p:cNvPicPr>
          <p:nvPr userDrawn="1"/>
        </p:nvPicPr>
        <p:blipFill>
          <a:blip r:embed="rId2"/>
          <a:srcRect t="9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Прямоугольник 10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grpSp>
        <p:nvGrpSpPr>
          <p:cNvPr id="9" name="Группа 14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0" name="Прямоугольник 15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6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7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8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9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20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21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22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23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24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25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3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25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26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8"/>
          <p:cNvSpPr/>
          <p:nvPr userDrawn="1"/>
        </p:nvSpPr>
        <p:spPr bwMode="auto"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6"/>
          <p:cNvSpPr/>
          <p:nvPr userDrawn="1"/>
        </p:nvSpPr>
        <p:spPr bwMode="auto"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ое-бело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78" t="156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6"/>
          <p:cNvPicPr>
            <a:picLocks noChangeAspect="1"/>
          </p:cNvPicPr>
          <p:nvPr userDrawn="1"/>
        </p:nvPicPr>
        <p:blipFill>
          <a:blip r:embed="rId3"/>
          <a:srcRect l="78" t="15638" r="50090" b="-93"/>
          <a:stretch/>
        </p:blipFill>
        <p:spPr bwMode="auto"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-72" t="19849" r="8016" b="8015"/>
          <a:stretch/>
        </p:blipFill>
        <p:spPr bwMode="auto"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bg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bg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5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2344" b="1328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10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861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l="231" t="158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t="13488" r="11519" b="11718"/>
          <a:stretch/>
        </p:blipFill>
        <p:spPr bwMode="auto"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308" t="19012" r="153" b="43602"/>
          <a:stretch/>
        </p:blipFill>
        <p:spPr bwMode="auto"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t="2210" b="24561"/>
          <a:stretch/>
        </p:blipFill>
        <p:spPr bwMode="auto"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356" b="12186"/>
          <a:stretch/>
        </p:blipFill>
        <p:spPr bwMode="auto"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10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t="10100"/>
          <a:stretch/>
        </p:blipFill>
        <p:spPr bwMode="auto"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4782" r="22706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l="2573" t="10484" r="15093" b="4312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cxnSp>
        <p:nvCxnSpPr>
          <p:cNvPr id="10" name="Прямая соединительная линия 6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r="19561" b="7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2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4218"/>
          <a:stretch/>
        </p:blipFill>
        <p:spPr bwMode="auto"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5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8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pic>
        <p:nvPicPr>
          <p:cNvPr id="12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3" name="Прямая соединительная линия 10"/>
          <p:cNvCxnSpPr>
            <a:cxnSpLocks/>
          </p:cNvCxnSpPr>
          <p:nvPr userDrawn="1"/>
        </p:nvCxnSpPr>
        <p:spPr bwMode="auto"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5"/>
          <p:cNvPicPr>
            <a:picLocks noChangeAspect="1"/>
          </p:cNvPicPr>
          <p:nvPr userDrawn="1"/>
        </p:nvPicPr>
        <p:blipFill>
          <a:blip r:embed="rId2"/>
          <a:srcRect l="184" t="33167" r="2060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tx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tx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7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1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2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4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5" name="Прямоугольник 44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6" name="Рисунок 4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>
              <a:defRPr/>
            </a:pPr>
            <a:r>
              <a:rPr lang="ru-RU"/>
              <a:t>Первый уровень</a:t>
            </a:r>
            <a:endParaRPr/>
          </a:p>
          <a:p>
            <a:pPr lvl="3">
              <a:defRPr/>
            </a:pPr>
            <a:r>
              <a:rPr lang="ru-RU"/>
              <a:t>Второй уровень</a:t>
            </a:r>
            <a:endParaRPr/>
          </a:p>
          <a:p>
            <a:pPr lvl="4">
              <a:defRPr/>
            </a:pPr>
            <a:r>
              <a:rPr lang="ru-RU"/>
              <a:t>Третий уровень</a:t>
            </a:r>
          </a:p>
        </p:txBody>
      </p:sp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45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3000" b="1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Wingdings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Wingdings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20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8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idx="16"/>
          </p:nvPr>
        </p:nvSpPr>
        <p:spPr bwMode="auto">
          <a:xfrm>
            <a:off x="7776393" y="5666006"/>
            <a:ext cx="4371949" cy="5713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400" dirty="0"/>
              <a:t>Студенты гр. 8В12</a:t>
            </a:r>
            <a:r>
              <a:rPr lang="en-US" sz="1400" dirty="0"/>
              <a:t> </a:t>
            </a:r>
            <a:r>
              <a:rPr lang="ru-RU" sz="1400" dirty="0"/>
              <a:t>Вавилов Михаил Александрович</a:t>
            </a:r>
          </a:p>
          <a:p>
            <a:pPr>
              <a:defRPr/>
            </a:pPr>
            <a:r>
              <a:rPr lang="ru-RU" sz="1400" dirty="0"/>
              <a:t>	             Гвозденко Никита Николаевич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7"/>
          </p:nvPr>
        </p:nvSpPr>
        <p:spPr bwMode="auto">
          <a:xfrm>
            <a:off x="7784846" y="6237312"/>
            <a:ext cx="4371949" cy="5499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400" dirty="0"/>
              <a:t>Научный руководитель	Доцент ОИТ ИШИТР </a:t>
            </a:r>
          </a:p>
          <a:p>
            <a:pPr>
              <a:lnSpc>
                <a:spcPct val="100000"/>
              </a:lnSpc>
              <a:defRPr/>
            </a:pPr>
            <a:r>
              <a:rPr lang="ru-RU" sz="1400" dirty="0"/>
              <a:t>	             </a:t>
            </a:r>
            <a:r>
              <a:rPr lang="ru-RU" sz="1400" dirty="0" err="1"/>
              <a:t>Мыцко</a:t>
            </a:r>
            <a:r>
              <a:rPr lang="ru-RU" sz="1400" dirty="0"/>
              <a:t> Евгений Алексеевич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idx="18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23.06.2022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Разработка веб-приложения «Интернет-магазин одежды»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Заключение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681245"/>
            <a:ext cx="10515601" cy="4351338"/>
          </a:xfrm>
        </p:spPr>
        <p:txBody>
          <a:bodyPr>
            <a:normAutofit fontScale="62500" lnSpcReduction="20000"/>
          </a:bodyPr>
          <a:lstStyle/>
          <a:p>
            <a:pPr algn="just">
              <a:defRPr/>
            </a:pPr>
            <a:r>
              <a:rPr lang="ru-RU" sz="3600" b="1" dirty="0">
                <a:cs typeface="Calibri"/>
              </a:rPr>
              <a:t>За текущий семестр выполнены задачи</a:t>
            </a:r>
            <a:r>
              <a:rPr lang="en-US" sz="3600" b="1" dirty="0">
                <a:cs typeface="Calibri"/>
              </a:rPr>
              <a:t>:</a:t>
            </a:r>
            <a:endParaRPr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Проведен анализ существующих аналогов интернет-магазинов </a:t>
            </a:r>
            <a:endParaRPr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Выбраны средства разработки (</a:t>
            </a:r>
            <a:r>
              <a:rPr lang="en-US" sz="3600" dirty="0">
                <a:cs typeface="Calibri"/>
              </a:rPr>
              <a:t>JS, Html5, CSS</a:t>
            </a:r>
            <a:r>
              <a:rPr lang="ru-RU" sz="3600" dirty="0">
                <a:cs typeface="Calibri"/>
              </a:rPr>
              <a:t>3), интегрированная среда разработки, (</a:t>
            </a:r>
            <a:r>
              <a:rPr lang="en-US" sz="3600" dirty="0">
                <a:cs typeface="Calibri"/>
              </a:rPr>
              <a:t>Visual Studio Code</a:t>
            </a:r>
            <a:r>
              <a:rPr lang="ru-RU" sz="3600" dirty="0">
                <a:cs typeface="Calibri"/>
              </a:rPr>
              <a:t>), инструменты дизайна (</a:t>
            </a:r>
            <a:r>
              <a:rPr lang="en-US" sz="3600" dirty="0">
                <a:cs typeface="Calibri"/>
              </a:rPr>
              <a:t>Figma</a:t>
            </a:r>
            <a:r>
              <a:rPr lang="ru-RU" sz="3600" dirty="0">
                <a:cs typeface="Calibri"/>
              </a:rPr>
              <a:t>).</a:t>
            </a:r>
            <a:endParaRPr lang="ru-RU" sz="36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Определена целевая аудитория и требования проекта</a:t>
            </a:r>
            <a:endParaRPr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Разработан начальный вариант макета будущего интернет-магазина</a:t>
            </a:r>
          </a:p>
          <a:p>
            <a:pPr algn="just">
              <a:defRPr/>
            </a:pPr>
            <a:r>
              <a:rPr lang="ru-RU" sz="3600" b="1" dirty="0">
                <a:cs typeface="Calibri"/>
              </a:rPr>
              <a:t>В следующем семестре планируется реализовать следующие задачи: </a:t>
            </a:r>
            <a:endParaRPr lang="ru-RU" sz="3600" b="1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Верстка веб-страниц</a:t>
            </a:r>
            <a:endParaRPr lang="ru-RU" sz="36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Реализация </a:t>
            </a:r>
            <a:r>
              <a:rPr lang="ru-RU" sz="3600" dirty="0" err="1">
                <a:cs typeface="Calibri"/>
              </a:rPr>
              <a:t>front-end</a:t>
            </a:r>
            <a:r>
              <a:rPr lang="ru-RU" sz="3600" dirty="0">
                <a:cs typeface="Calibri"/>
              </a:rPr>
              <a:t> функций работы веб-сайта</a:t>
            </a:r>
            <a:endParaRPr lang="ru-RU" sz="36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Тестирование </a:t>
            </a:r>
            <a:r>
              <a:rPr lang="ru-RU" sz="3600" dirty="0" err="1">
                <a:cs typeface="Calibri"/>
              </a:rPr>
              <a:t>front-end</a:t>
            </a:r>
            <a:r>
              <a:rPr lang="ru-RU" sz="3600" dirty="0">
                <a:cs typeface="Calibri"/>
              </a:rPr>
              <a:t> части</a:t>
            </a:r>
            <a:endParaRPr lang="ru-RU" sz="36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Исправление ошибок и недочетов работы сайта</a:t>
            </a:r>
            <a:endParaRPr lang="ru-RU" sz="36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3600" dirty="0">
                <a:cs typeface="Calibri"/>
              </a:rPr>
              <a:t>Доработка макета страниц сайта</a:t>
            </a:r>
            <a:endParaRPr lang="ru-RU" sz="3600" dirty="0"/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Введение. Актуальность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Популярность интернет-магазинов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Значительная экономия времени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Круглосуточный режим работы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покупать по низкой цене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Выбор способов оплаты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доставки в удобное место</a:t>
            </a:r>
            <a:r>
              <a:rPr lang="en-US" dirty="0">
                <a:cs typeface="Calibri"/>
              </a:rPr>
              <a:t>/</a:t>
            </a:r>
            <a:r>
              <a:rPr lang="ru-RU" dirty="0">
                <a:cs typeface="Calibri"/>
              </a:rPr>
              <a:t>время.</a:t>
            </a:r>
            <a:endParaRPr lang="en-US" dirty="0">
              <a:cs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50D67BF-5D26-4C93-D03A-C6A07A300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11967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Цели и задачи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u="sng" dirty="0"/>
              <a:t>Цель работы:</a:t>
            </a:r>
          </a:p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Создание удобного интернет–магазина, обеспечивающего удобство, безопасность, интуитивно понятный интерфейс, а также безошибочную, хорошо организованную работу магазина, реализующего одежду с логотипом Национального исследовательского Томского политехнического университета.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ru-RU" u="sng" dirty="0"/>
              <a:t>Задачи на семестр: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провести обзор существующих аналогов</a:t>
            </a:r>
            <a:r>
              <a:rPr lang="en-US" dirty="0"/>
              <a:t>;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определить целевую аудиторию и требования к системе;</a:t>
            </a:r>
            <a:endParaRPr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разработать эскизы веб-страниц.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Целевая аудитория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CA46-5E6C-24DF-0B65-7256981E39BF}"/>
              </a:ext>
            </a:extLst>
          </p:cNvPr>
          <p:cNvSpPr txBox="1"/>
          <p:nvPr/>
        </p:nvSpPr>
        <p:spPr>
          <a:xfrm>
            <a:off x="551384" y="1556792"/>
            <a:ext cx="11305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	Ц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елевую аудиторию интернет – магазина, будет составлять студенты, либо выпускники данного учебного заведения. Молодые люди в возрасте от 17 до 35 лет, обладающие знаниями в IT технологиях и привыкшие не тратить время на хождение по магазинам. Точно знающих, что им необходимо и пропагандировавших данный вуз.</a:t>
            </a:r>
            <a:endParaRPr lang="ru-RU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4DD608-68A5-D2C5-C5C1-11A95C9C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79" y="2708920"/>
            <a:ext cx="5554611" cy="37030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5640E-41BF-F003-6C97-E84A28DC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0" y="3583058"/>
            <a:ext cx="5688632" cy="20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513348" y="637673"/>
            <a:ext cx="8961953" cy="7956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>
                <a:cs typeface="Calibri Light"/>
              </a:rPr>
              <a:t>Обзор аналогов</a:t>
            </a:r>
            <a:endParaRPr lang="ru-RU"/>
          </a:p>
        </p:txBody>
      </p:sp>
      <p:graphicFrame>
        <p:nvGraphicFramePr>
          <p:cNvPr id="5" name="Group 9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284743"/>
              </p:ext>
            </p:extLst>
          </p:nvPr>
        </p:nvGraphicFramePr>
        <p:xfrm>
          <a:off x="839416" y="1675102"/>
          <a:ext cx="10657184" cy="3892915"/>
        </p:xfrm>
        <a:graphic>
          <a:graphicData uri="http://schemas.openxmlformats.org/drawingml/2006/table">
            <a:tbl>
              <a:tblPr/>
              <a:tblGrid>
                <a:gridCol w="5832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712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Redoute</a:t>
                      </a: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JolyBell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Lamoda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Содержание категорий и подкатегорий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Общие информационные страницы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Отзывы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2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Личный кабинет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Блог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66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Поиск по сайту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Возврат товара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Адреса доставки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425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Избранное(список желаний)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Требования к проекту</a:t>
            </a:r>
            <a:endParaRPr lang="ru-RU" dirty="0"/>
          </a:p>
        </p:txBody>
      </p:sp>
      <p:sp>
        <p:nvSpPr>
          <p:cNvPr id="5" name="Прямоугольник 3"/>
          <p:cNvSpPr/>
          <p:nvPr/>
        </p:nvSpPr>
        <p:spPr bwMode="auto">
          <a:xfrm>
            <a:off x="831404" y="1425743"/>
            <a:ext cx="111332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Интернет-магазин содержит категории товаров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Страница товара и его полная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Присутствуют общие информационные страницы (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Доставка, Гарантия, Публичная оферта, Общие вопросы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Минималистичный и понятный дизайн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Контактная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10101"/>
                </a:solidFill>
                <a:effectLst/>
                <a:ea typeface="Times New Roman" panose="02020603050405020304" pitchFamily="18" charset="0"/>
              </a:rPr>
              <a:t>Условия доставки, оплаты, гарантии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Главная страница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Каталог товаров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(категории товаров)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Карточка товара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(страница товара)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Корзина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Оформление заказа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Вход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Регистрация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Персональные данные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(Имя, Фамилия, Отчество, </a:t>
            </a:r>
            <a:r>
              <a:rPr lang="ru-RU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Email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Адрес или индекс, Телефон покупателя)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Списки избранного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История заказов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Возврат товара</a:t>
            </a:r>
            <a:endParaRPr lang="ru-RU" dirty="0">
              <a:effectLst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Язык программирования. 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b="1" u="sng" dirty="0">
                <a:cs typeface="Calibri"/>
              </a:rPr>
              <a:t>JavaScript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Придает интерактивность веб-страницам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Простота и легкость в освоении</a:t>
            </a:r>
            <a:r>
              <a:rPr lang="en-US" dirty="0">
                <a:cs typeface="Calibri"/>
              </a:rPr>
              <a:t>;</a:t>
            </a:r>
            <a:endParaRPr dirty="0"/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изменять стиль страницы и добавлять анимации.</a:t>
            </a:r>
            <a:endParaRPr dirty="0"/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HTML5 </a:t>
            </a:r>
            <a:r>
              <a:rPr lang="ru-RU" b="1" u="sng" dirty="0">
                <a:cs typeface="Calibri"/>
              </a:rPr>
              <a:t>и </a:t>
            </a:r>
            <a:r>
              <a:rPr lang="en-US" b="1" u="sng" dirty="0">
                <a:cs typeface="Calibri"/>
              </a:rPr>
              <a:t>CSS3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обучении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Быстрота загрузки страницы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Являются базовыми языками для создания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Имеют специальные теги для обозначения каждого элемента сайта</a:t>
            </a:r>
            <a:r>
              <a:rPr lang="en-US" dirty="0">
                <a:cs typeface="Calibri"/>
              </a:rPr>
              <a:t>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Среда разработки. Макет и дизайн.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Visual Studio Code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Кроссплатформенность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Оптимизация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Большой выбор плагинов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Гибкая настройка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Лаконичность дизайна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Figma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освоении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Работа в команде с разных устройств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Комментирование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Удобство работы со слоями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Автоматические сохранения.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79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45061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>
                <a:cs typeface="Calibri Light"/>
              </a:rPr>
              <a:t>Эскизы страниц сайта</a:t>
            </a:r>
            <a:endParaRPr lang="ru-RU"/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7737876B-2F2B-1B22-999E-9314FB9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Рисунок 1">
            <a:extLst>
              <a:ext uri="{FF2B5EF4-FFF2-40B4-BE49-F238E27FC236}">
                <a16:creationId xmlns:a16="http://schemas.microsoft.com/office/drawing/2014/main" id="{11C15E60-B679-0C69-B810-7A6174599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Рисунок 1">
            <a:extLst>
              <a:ext uri="{FF2B5EF4-FFF2-40B4-BE49-F238E27FC236}">
                <a16:creationId xmlns:a16="http://schemas.microsoft.com/office/drawing/2014/main" id="{96B387B3-67C5-413A-1E26-9EC98BD8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86" y="5832341"/>
            <a:ext cx="588880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</TotalTime>
  <Words>490</Words>
  <Application>Microsoft Office PowerPoint</Application>
  <DocSecurity>0</DocSecurity>
  <PresentationFormat>Широкоэкранный</PresentationFormat>
  <Paragraphs>116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Wingdings</vt:lpstr>
      <vt:lpstr>Тема Office</vt:lpstr>
      <vt:lpstr>Разработка веб-приложения «Интернет-магазин одежды»</vt:lpstr>
      <vt:lpstr>Введение. Актуальность</vt:lpstr>
      <vt:lpstr>Цели и задачи</vt:lpstr>
      <vt:lpstr>Целевая аудитория</vt:lpstr>
      <vt:lpstr>Обзор аналогов</vt:lpstr>
      <vt:lpstr>Требования к проекту</vt:lpstr>
      <vt:lpstr>Язык программирования. </vt:lpstr>
      <vt:lpstr>Среда разработки. Макет и дизайн.</vt:lpstr>
      <vt:lpstr>Эскизы страниц сайта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Тришкина Екатерина Андреевна</dc:creator>
  <cp:keywords/>
  <dc:description/>
  <cp:lastModifiedBy>Миша Вавилов</cp:lastModifiedBy>
  <cp:revision>85</cp:revision>
  <dcterms:created xsi:type="dcterms:W3CDTF">2020-11-19T09:51:55Z</dcterms:created>
  <dcterms:modified xsi:type="dcterms:W3CDTF">2022-06-22T19:24:35Z</dcterms:modified>
  <cp:category/>
  <dc:identifier/>
  <cp:contentStatus/>
  <dc:language/>
  <cp:version/>
</cp:coreProperties>
</file>